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5.jpg" ContentType="image/pn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8" r:id="rId31"/>
    <p:sldId id="287" r:id="rId32"/>
    <p:sldId id="289" r:id="rId33"/>
    <p:sldId id="303" r:id="rId34"/>
    <p:sldId id="290" r:id="rId35"/>
    <p:sldId id="291" r:id="rId36"/>
    <p:sldId id="292" r:id="rId37"/>
    <p:sldId id="297" r:id="rId38"/>
    <p:sldId id="296" r:id="rId39"/>
    <p:sldId id="298" r:id="rId40"/>
    <p:sldId id="293" r:id="rId41"/>
    <p:sldId id="294" r:id="rId42"/>
    <p:sldId id="295" r:id="rId43"/>
    <p:sldId id="299" r:id="rId44"/>
    <p:sldId id="300" r:id="rId45"/>
    <p:sldId id="301" r:id="rId46"/>
    <p:sldId id="314" r:id="rId47"/>
    <p:sldId id="316" r:id="rId48"/>
    <p:sldId id="304" r:id="rId49"/>
    <p:sldId id="302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2A1EA-F5A8-46DF-8444-31FC42AA5BB0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D175B-36B7-4EEF-B89B-41AF1F82EF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32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175B-36B7-4EEF-B89B-41AF1F82EF5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88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175B-36B7-4EEF-B89B-41AF1F82EF5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88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175B-36B7-4EEF-B89B-41AF1F82EF5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885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175B-36B7-4EEF-B89B-41AF1F82EF5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88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175B-36B7-4EEF-B89B-41AF1F82EF5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88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175B-36B7-4EEF-B89B-41AF1F82EF5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88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175B-36B7-4EEF-B89B-41AF1F82EF5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88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175B-36B7-4EEF-B89B-41AF1F82EF5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885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175B-36B7-4EEF-B89B-41AF1F82EF5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885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175B-36B7-4EEF-B89B-41AF1F82EF5F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885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175B-36B7-4EEF-B89B-41AF1F82EF5F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88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175B-36B7-4EEF-B89B-41AF1F82EF5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88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175B-36B7-4EEF-B89B-41AF1F82EF5F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885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175B-36B7-4EEF-B89B-41AF1F82EF5F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885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175B-36B7-4EEF-B89B-41AF1F82EF5F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88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175B-36B7-4EEF-B89B-41AF1F82EF5F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885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175B-36B7-4EEF-B89B-41AF1F82EF5F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885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175B-36B7-4EEF-B89B-41AF1F82EF5F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88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175B-36B7-4EEF-B89B-41AF1F82EF5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88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175B-36B7-4EEF-B89B-41AF1F82EF5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88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175B-36B7-4EEF-B89B-41AF1F82EF5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88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175B-36B7-4EEF-B89B-41AF1F82EF5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88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175B-36B7-4EEF-B89B-41AF1F82EF5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88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175B-36B7-4EEF-B89B-41AF1F82EF5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88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D175B-36B7-4EEF-B89B-41AF1F82EF5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58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AD35-E604-48C4-8532-E2035AB53838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CE74-4384-434C-801E-91DD41F1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61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AD35-E604-48C4-8532-E2035AB53838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CE74-4384-434C-801E-91DD41F1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40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AD35-E604-48C4-8532-E2035AB53838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CE74-4384-434C-801E-91DD41F1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94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AD35-E604-48C4-8532-E2035AB53838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CE74-4384-434C-801E-91DD41F1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44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AD35-E604-48C4-8532-E2035AB53838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CE74-4384-434C-801E-91DD41F1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027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AD35-E604-48C4-8532-E2035AB53838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CE74-4384-434C-801E-91DD41F1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849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AD35-E604-48C4-8532-E2035AB53838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CE74-4384-434C-801E-91DD41F1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96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AD35-E604-48C4-8532-E2035AB53838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CE74-4384-434C-801E-91DD41F1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38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AD35-E604-48C4-8532-E2035AB53838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CE74-4384-434C-801E-91DD41F1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2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AD35-E604-48C4-8532-E2035AB53838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CE74-4384-434C-801E-91DD41F1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5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2AD35-E604-48C4-8532-E2035AB53838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ECE74-4384-434C-801E-91DD41F1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402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2AD35-E604-48C4-8532-E2035AB53838}" type="datetimeFigureOut">
              <a:rPr lang="ru-RU" smtClean="0"/>
              <a:t>11.08.2015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ECE74-4384-434C-801E-91DD41F1B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6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4" y="2348880"/>
            <a:ext cx="9005198" cy="170319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Exo 2 Medium Condensed" pitchFamily="50" charset="-52"/>
              </a:rPr>
              <a:t>В мире больше 300 миллионов пользователей </a:t>
            </a:r>
            <a:r>
              <a:rPr lang="en-US" sz="5400" dirty="0" smtClean="0">
                <a:latin typeface="Exo 2 Medium Condensed" pitchFamily="50" charset="-52"/>
              </a:rPr>
              <a:t>PowerPoint*</a:t>
            </a:r>
            <a:endParaRPr lang="ru-RU" sz="5400" dirty="0">
              <a:latin typeface="Exo 2 Medium Condensed" pitchFamily="50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16216" y="5661248"/>
            <a:ext cx="2192288" cy="553616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 smtClean="0">
                <a:latin typeface="Exo 2 Light Condensed" pitchFamily="50" charset="-52"/>
              </a:rPr>
              <a:t>*</a:t>
            </a:r>
            <a:r>
              <a:rPr lang="ru-RU" dirty="0">
                <a:latin typeface="Exo 2 Light Condensed" pitchFamily="50" charset="-52"/>
              </a:rPr>
              <a:t>о</a:t>
            </a:r>
            <a:r>
              <a:rPr lang="ru-RU" dirty="0" smtClean="0">
                <a:latin typeface="Exo 2 Light Condensed" pitchFamily="50" charset="-52"/>
              </a:rPr>
              <a:t>ценка</a:t>
            </a:r>
            <a:endParaRPr lang="ru-RU" dirty="0">
              <a:latin typeface="Exo 2 Light Condense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20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"/>
          <a:stretch/>
        </p:blipFill>
        <p:spPr>
          <a:xfrm>
            <a:off x="22147" y="908721"/>
            <a:ext cx="9169368" cy="5108622"/>
          </a:xfrm>
        </p:spPr>
      </p:pic>
    </p:spTree>
    <p:extLst>
      <p:ext uri="{BB962C8B-B14F-4D97-AF65-F5344CB8AC3E}">
        <p14:creationId xmlns:p14="http://schemas.microsoft.com/office/powerpoint/2010/main" val="37843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4" y="2348880"/>
            <a:ext cx="9005198" cy="170319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Exo 2 Medium Condensed" pitchFamily="50" charset="-52"/>
              </a:rPr>
              <a:t>Практические советы</a:t>
            </a:r>
            <a:endParaRPr lang="ru-RU" sz="5400" dirty="0">
              <a:latin typeface="Exo 2 Medium Condensed" pitchFamily="50" charset="-52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99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633" y="1"/>
            <a:ext cx="10274928" cy="6853376"/>
          </a:xfrm>
        </p:spPr>
      </p:pic>
    </p:spTree>
    <p:extLst>
      <p:ext uri="{BB962C8B-B14F-4D97-AF65-F5344CB8AC3E}">
        <p14:creationId xmlns:p14="http://schemas.microsoft.com/office/powerpoint/2010/main" val="164812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43" y="1"/>
            <a:ext cx="6853376" cy="6853376"/>
          </a:xfrm>
        </p:spPr>
      </p:pic>
    </p:spTree>
    <p:extLst>
      <p:ext uri="{BB962C8B-B14F-4D97-AF65-F5344CB8AC3E}">
        <p14:creationId xmlns:p14="http://schemas.microsoft.com/office/powerpoint/2010/main" val="172666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374" y="1389248"/>
            <a:ext cx="5114914" cy="4074882"/>
          </a:xfrm>
        </p:spPr>
      </p:pic>
    </p:spTree>
    <p:extLst>
      <p:ext uri="{BB962C8B-B14F-4D97-AF65-F5344CB8AC3E}">
        <p14:creationId xmlns:p14="http://schemas.microsoft.com/office/powerpoint/2010/main" val="175301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79034"/>
            <a:ext cx="9180512" cy="6931285"/>
          </a:xfrm>
        </p:spPr>
      </p:pic>
    </p:spTree>
    <p:extLst>
      <p:ext uri="{BB962C8B-B14F-4D97-AF65-F5344CB8AC3E}">
        <p14:creationId xmlns:p14="http://schemas.microsoft.com/office/powerpoint/2010/main" val="104698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79034"/>
            <a:ext cx="9180512" cy="6931285"/>
          </a:xfrm>
        </p:spPr>
      </p:pic>
    </p:spTree>
    <p:extLst>
      <p:ext uri="{BB962C8B-B14F-4D97-AF65-F5344CB8AC3E}">
        <p14:creationId xmlns:p14="http://schemas.microsoft.com/office/powerpoint/2010/main" val="344888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4" y="2348880"/>
            <a:ext cx="9005198" cy="170319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Exo 2 Medium Condensed" pitchFamily="50" charset="-52"/>
              </a:rPr>
              <a:t>Be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Exo 2 Medium Condensed" pitchFamily="50" charset="-52"/>
              </a:rPr>
              <a:t>personal</a:t>
            </a:r>
            <a:endParaRPr lang="ru-RU" sz="5400" dirty="0">
              <a:solidFill>
                <a:schemeClr val="accent6">
                  <a:lumMod val="75000"/>
                </a:schemeClr>
              </a:solidFill>
              <a:latin typeface="Exo 2 Medium Condense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34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390" y="1389248"/>
            <a:ext cx="4074882" cy="4074882"/>
          </a:xfrm>
        </p:spPr>
      </p:pic>
    </p:spTree>
    <p:extLst>
      <p:ext uri="{BB962C8B-B14F-4D97-AF65-F5344CB8AC3E}">
        <p14:creationId xmlns:p14="http://schemas.microsoft.com/office/powerpoint/2010/main" val="62315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4" y="2348880"/>
            <a:ext cx="9005198" cy="170319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Exo 2 Medium Condensed" pitchFamily="50" charset="-52"/>
              </a:rPr>
              <a:t>Половина из них —</a:t>
            </a:r>
            <a:br>
              <a:rPr lang="ru-RU" sz="5400" dirty="0" smtClean="0">
                <a:latin typeface="Exo 2 Medium Condensed" pitchFamily="50" charset="-52"/>
              </a:rPr>
            </a:br>
            <a:r>
              <a:rPr lang="ru-RU" sz="5400" dirty="0" smtClean="0">
                <a:latin typeface="Exo 2 Medium Condensed" pitchFamily="50" charset="-52"/>
              </a:rPr>
              <a:t>невыносима*</a:t>
            </a:r>
            <a:endParaRPr lang="ru-RU" sz="5400" dirty="0">
              <a:latin typeface="Exo 2 Medium Condensed" pitchFamily="50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5661248"/>
            <a:ext cx="5576664" cy="553616"/>
          </a:xfrm>
        </p:spPr>
        <p:txBody>
          <a:bodyPr>
            <a:normAutofit lnSpcReduction="10000"/>
          </a:bodyPr>
          <a:lstStyle/>
          <a:p>
            <a:pPr algn="r"/>
            <a:r>
              <a:rPr lang="en-US" dirty="0" smtClean="0">
                <a:latin typeface="Exo 2 Light Condensed" pitchFamily="50" charset="-52"/>
              </a:rPr>
              <a:t>*</a:t>
            </a:r>
            <a:r>
              <a:rPr lang="ru-RU" dirty="0" smtClean="0">
                <a:latin typeface="Exo 2 Light Condensed" pitchFamily="50" charset="-52"/>
              </a:rPr>
              <a:t>консервативная оценка</a:t>
            </a:r>
            <a:endParaRPr lang="ru-RU" dirty="0">
              <a:latin typeface="Exo 2 Light Condense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553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351"/>
            <a:ext cx="10801200" cy="6885735"/>
          </a:xfrm>
        </p:spPr>
      </p:pic>
    </p:spTree>
    <p:extLst>
      <p:ext uri="{BB962C8B-B14F-4D97-AF65-F5344CB8AC3E}">
        <p14:creationId xmlns:p14="http://schemas.microsoft.com/office/powerpoint/2010/main" val="376328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4" y="2348880"/>
            <a:ext cx="9005198" cy="170319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Exo 2 Medium Condensed" pitchFamily="50" charset="-52"/>
              </a:rPr>
              <a:t>Be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Exo 2 Medium Condensed" pitchFamily="50" charset="-52"/>
              </a:rPr>
              <a:t>fun </a:t>
            </a:r>
            <a:r>
              <a:rPr lang="en-US" sz="5400" dirty="0" smtClean="0">
                <a:latin typeface="Exo 2 Medium Condensed" pitchFamily="50" charset="-52"/>
              </a:rPr>
              <a:t>and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Exo 2 Medium Condensed" pitchFamily="50" charset="-52"/>
              </a:rPr>
              <a:t> serious </a:t>
            </a:r>
            <a:endParaRPr lang="ru-RU" sz="5400" dirty="0">
              <a:solidFill>
                <a:schemeClr val="accent6">
                  <a:lumMod val="75000"/>
                </a:schemeClr>
              </a:solidFill>
              <a:latin typeface="Exo 2 Medium Condense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2029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989" y="1"/>
            <a:ext cx="12240058" cy="6885032"/>
          </a:xfrm>
        </p:spPr>
      </p:pic>
    </p:spTree>
    <p:extLst>
      <p:ext uri="{BB962C8B-B14F-4D97-AF65-F5344CB8AC3E}">
        <p14:creationId xmlns:p14="http://schemas.microsoft.com/office/powerpoint/2010/main" val="2135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6241230" cy="5015558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xo 2 Medium Condensed" pitchFamily="50" charset="-52"/>
              </a:rPr>
              <a:t>Содержание</a:t>
            </a:r>
            <a:b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xo 2 Medium Condensed" pitchFamily="50" charset="-52"/>
              </a:rPr>
            </a:br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xo 2 Medium Condensed" pitchFamily="50" charset="-52"/>
              </a:rPr>
              <a:t>Структура</a:t>
            </a:r>
            <a:b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xo 2 Medium Condensed" pitchFamily="50" charset="-52"/>
              </a:rPr>
            </a:br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xo 2 Medium Condensed" pitchFamily="50" charset="-52"/>
              </a:rPr>
              <a:t>Простота</a:t>
            </a:r>
            <a:b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xo 2 Medium Condensed" pitchFamily="50" charset="-52"/>
              </a:rPr>
            </a:br>
            <a:r>
              <a:rPr lang="ru-RU" sz="5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Exo 2 Medium Condensed" pitchFamily="50" charset="-52"/>
              </a:rPr>
              <a:t>Отрепетированность</a:t>
            </a:r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xo 2 Medium Condensed" pitchFamily="50" charset="-52"/>
              </a:rPr>
              <a:t/>
            </a:r>
            <a:b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xo 2 Medium Condensed" pitchFamily="50" charset="-52"/>
              </a:rPr>
            </a:br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xo 2 Medium Condensed" pitchFamily="50" charset="-52"/>
              </a:rPr>
              <a:t>Дизайн</a:t>
            </a:r>
            <a:endParaRPr lang="ru-RU" sz="5400" dirty="0">
              <a:solidFill>
                <a:schemeClr val="tx1">
                  <a:lumMod val="85000"/>
                  <a:lumOff val="15000"/>
                </a:schemeClr>
              </a:solidFill>
              <a:latin typeface="Exo 2 Medium Condense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4634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70"/>
            <a:ext cx="9048526" cy="1254490"/>
          </a:xfrm>
        </p:spPr>
        <p:txBody>
          <a:bodyPr>
            <a:noAutofit/>
          </a:bodyPr>
          <a:lstStyle/>
          <a:p>
            <a:pPr indent="354013" algn="l"/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xo 2 Medium Condensed" pitchFamily="50" charset="-52"/>
              </a:rPr>
              <a:t>Содержание</a:t>
            </a:r>
            <a:endParaRPr lang="ru-RU" sz="5400" dirty="0">
              <a:solidFill>
                <a:schemeClr val="tx1">
                  <a:lumMod val="85000"/>
                  <a:lumOff val="15000"/>
                </a:schemeClr>
              </a:solidFill>
              <a:latin typeface="Exo 2 Medium Condensed" pitchFamily="50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664" y="2348880"/>
            <a:ext cx="9005198" cy="170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Exo 2 Medium Condensed" pitchFamily="50" charset="-52"/>
              </a:rPr>
              <a:t>ЗАЧЕМ?</a:t>
            </a:r>
            <a:endParaRPr lang="ru-RU" sz="7200" dirty="0">
              <a:solidFill>
                <a:schemeClr val="accent6">
                  <a:lumMod val="75000"/>
                </a:schemeClr>
              </a:solidFill>
              <a:latin typeface="Exo 2 Medium Condense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240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70"/>
            <a:ext cx="9048526" cy="1254490"/>
          </a:xfrm>
        </p:spPr>
        <p:txBody>
          <a:bodyPr>
            <a:noAutofit/>
          </a:bodyPr>
          <a:lstStyle/>
          <a:p>
            <a:pPr indent="354013" algn="l"/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xo 2 Medium Condensed" pitchFamily="50" charset="-52"/>
              </a:rPr>
              <a:t>Содержание</a:t>
            </a:r>
            <a:endParaRPr lang="ru-RU" sz="5400" dirty="0">
              <a:solidFill>
                <a:schemeClr val="tx1">
                  <a:lumMod val="85000"/>
                  <a:lumOff val="15000"/>
                </a:schemeClr>
              </a:solidFill>
              <a:latin typeface="Exo 2 Medium Condensed" pitchFamily="50" charset="-52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772816"/>
            <a:ext cx="7969422" cy="3935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xo 2 Medium Condensed" pitchFamily="50" charset="-52"/>
              </a:rPr>
              <a:t>значимость создаёт страсть</a:t>
            </a:r>
          </a:p>
          <a:p>
            <a:pPr algn="l"/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xo 2 Medium Condensed" pitchFamily="50" charset="-52"/>
              </a:rPr>
              <a:t>страсть порождает внимание</a:t>
            </a:r>
          </a:p>
          <a:p>
            <a:pPr algn="l"/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xo 2 Medium Condensed" pitchFamily="50" charset="-52"/>
              </a:rPr>
              <a:t>внимание приводит к действию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  <a:latin typeface="Exo 2 Medium Condense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1808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656" y="-3065"/>
            <a:ext cx="12529392" cy="6891164"/>
          </a:xfrm>
        </p:spPr>
      </p:pic>
    </p:spTree>
    <p:extLst>
      <p:ext uri="{BB962C8B-B14F-4D97-AF65-F5344CB8AC3E}">
        <p14:creationId xmlns:p14="http://schemas.microsoft.com/office/powerpoint/2010/main" val="383834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3439" y="-3065"/>
            <a:ext cx="12250958" cy="6891164"/>
          </a:xfrm>
        </p:spPr>
      </p:pic>
    </p:spTree>
    <p:extLst>
      <p:ext uri="{BB962C8B-B14F-4D97-AF65-F5344CB8AC3E}">
        <p14:creationId xmlns:p14="http://schemas.microsoft.com/office/powerpoint/2010/main" val="420490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3439" y="-3065"/>
            <a:ext cx="12250958" cy="6891163"/>
          </a:xfrm>
        </p:spPr>
      </p:pic>
    </p:spTree>
    <p:extLst>
      <p:ext uri="{BB962C8B-B14F-4D97-AF65-F5344CB8AC3E}">
        <p14:creationId xmlns:p14="http://schemas.microsoft.com/office/powerpoint/2010/main" val="12130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851" y="-3065"/>
            <a:ext cx="10683781" cy="6891163"/>
          </a:xfrm>
        </p:spPr>
      </p:pic>
    </p:spTree>
    <p:extLst>
      <p:ext uri="{BB962C8B-B14F-4D97-AF65-F5344CB8AC3E}">
        <p14:creationId xmlns:p14="http://schemas.microsoft.com/office/powerpoint/2010/main" val="18553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4" y="2060848"/>
            <a:ext cx="9005198" cy="170319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Exo 2 Medium Condensed" pitchFamily="50" charset="-52"/>
              </a:rPr>
              <a:t>Сотни людей убивают других</a:t>
            </a:r>
            <a:endParaRPr lang="ru-RU" sz="5400" dirty="0">
              <a:latin typeface="Exo 2 Medium Condensed" pitchFamily="50" charset="-52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2996952"/>
            <a:ext cx="9005198" cy="1703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  <a:latin typeface="Exo 2 Medium Condensed" pitchFamily="50" charset="-52"/>
              </a:rPr>
              <a:t>ПРЯМО СЕЙЧАС</a:t>
            </a:r>
            <a:endParaRPr lang="ru-RU" sz="6600" dirty="0">
              <a:solidFill>
                <a:schemeClr val="accent6">
                  <a:lumMod val="75000"/>
                </a:schemeClr>
              </a:solidFill>
              <a:latin typeface="Exo 2 Medium Condense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0889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838" y="-3065"/>
            <a:ext cx="10401755" cy="6891163"/>
          </a:xfrm>
        </p:spPr>
      </p:pic>
    </p:spTree>
    <p:extLst>
      <p:ext uri="{BB962C8B-B14F-4D97-AF65-F5344CB8AC3E}">
        <p14:creationId xmlns:p14="http://schemas.microsoft.com/office/powerpoint/2010/main" val="390865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333" y="-3065"/>
            <a:ext cx="10336744" cy="68911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6278"/>
            <a:ext cx="9048526" cy="1254490"/>
          </a:xfrm>
        </p:spPr>
        <p:txBody>
          <a:bodyPr>
            <a:noAutofit/>
          </a:bodyPr>
          <a:lstStyle/>
          <a:p>
            <a:pPr indent="354013" algn="l"/>
            <a:r>
              <a:rPr lang="ru-RU" sz="66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Exo 2 Medium Condensed" pitchFamily="50" charset="-52"/>
              </a:rPr>
              <a:t>Структура</a:t>
            </a:r>
            <a:endParaRPr lang="ru-RU" sz="66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Exo 2 Medium Condense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8427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70"/>
            <a:ext cx="9048526" cy="1254490"/>
          </a:xfrm>
        </p:spPr>
        <p:txBody>
          <a:bodyPr>
            <a:noAutofit/>
          </a:bodyPr>
          <a:lstStyle/>
          <a:p>
            <a:pPr indent="354013" algn="l"/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xo 2 Medium Condensed" pitchFamily="50" charset="-52"/>
              </a:rPr>
              <a:t>Структура</a:t>
            </a:r>
            <a:endParaRPr lang="ru-RU" sz="5400" dirty="0">
              <a:solidFill>
                <a:schemeClr val="tx1">
                  <a:lumMod val="85000"/>
                  <a:lumOff val="15000"/>
                </a:schemeClr>
              </a:solidFill>
              <a:latin typeface="Exo 2 Medium Condensed" pitchFamily="50" charset="-52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1675806"/>
            <a:ext cx="6385246" cy="3769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xo 2 Medium Condensed" pitchFamily="50" charset="-52"/>
              </a:rPr>
              <a:t>Убедительная</a:t>
            </a:r>
          </a:p>
          <a:p>
            <a:pPr algn="l"/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xo 2 Medium Condensed" pitchFamily="50" charset="-52"/>
              </a:rPr>
              <a:t>Запоминающаяся</a:t>
            </a:r>
          </a:p>
          <a:p>
            <a:pPr algn="l"/>
            <a:r>
              <a:rPr lang="ru-RU" sz="5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xo 2 Medium Condensed" pitchFamily="50" charset="-52"/>
              </a:rPr>
              <a:t>Масштабируемая</a:t>
            </a:r>
          </a:p>
        </p:txBody>
      </p:sp>
    </p:spTree>
    <p:extLst>
      <p:ext uri="{BB962C8B-B14F-4D97-AF65-F5344CB8AC3E}">
        <p14:creationId xmlns:p14="http://schemas.microsoft.com/office/powerpoint/2010/main" val="85145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4" y="2348880"/>
            <a:ext cx="9005198" cy="170319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Exo 2 Medium Condensed" pitchFamily="50" charset="-52"/>
              </a:rPr>
              <a:t>Простота</a:t>
            </a:r>
            <a:endParaRPr lang="ru-RU" sz="5400" dirty="0">
              <a:latin typeface="Exo 2 Medium Condense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3480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1" b="15271"/>
          <a:stretch/>
        </p:blipFill>
        <p:spPr>
          <a:xfrm>
            <a:off x="0" y="-1467545"/>
            <a:ext cx="9180512" cy="97266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986" y="5013176"/>
            <a:ext cx="9048526" cy="1614530"/>
          </a:xfrm>
        </p:spPr>
        <p:txBody>
          <a:bodyPr>
            <a:noAutofit/>
          </a:bodyPr>
          <a:lstStyle/>
          <a:p>
            <a:pPr indent="354013"/>
            <a:r>
              <a:rPr lang="ru-RU" sz="4000" dirty="0" smtClean="0">
                <a:solidFill>
                  <a:schemeClr val="bg1"/>
                </a:solidFill>
                <a:latin typeface="Exo 2 Light Condensed" pitchFamily="50" charset="-52"/>
              </a:rPr>
              <a:t>Всё должно быть сделано настолько просто, насколько это возможно,</a:t>
            </a:r>
            <a:r>
              <a:rPr lang="en-US" sz="4000" dirty="0" smtClean="0">
                <a:solidFill>
                  <a:schemeClr val="bg1"/>
                </a:solidFill>
                <a:latin typeface="Exo 2 Light Condensed" pitchFamily="50" charset="-52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Exo 2 Light Condensed" pitchFamily="50" charset="-52"/>
              </a:rPr>
            </a:br>
            <a:r>
              <a:rPr lang="ru-RU" sz="4000" dirty="0" smtClean="0">
                <a:solidFill>
                  <a:schemeClr val="bg1"/>
                </a:solidFill>
                <a:latin typeface="Exo 2 Light Condensed" pitchFamily="50" charset="-52"/>
              </a:rPr>
              <a:t>но не проще</a:t>
            </a:r>
            <a:endParaRPr lang="ru-RU" sz="4000" dirty="0">
              <a:solidFill>
                <a:schemeClr val="bg1"/>
              </a:solidFill>
              <a:latin typeface="Exo 2 Light Condense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616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4" y="2348880"/>
            <a:ext cx="9005198" cy="170319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  <a:latin typeface="Exo 2 Medium Condensed" pitchFamily="50" charset="-52"/>
              </a:rPr>
              <a:t>Одна мысль </a:t>
            </a:r>
            <a:r>
              <a:rPr lang="ru-RU" sz="5400" dirty="0" smtClean="0">
                <a:latin typeface="Exo 2 Medium Condensed" pitchFamily="50" charset="-52"/>
              </a:rPr>
              <a:t>на слайд</a:t>
            </a:r>
            <a:endParaRPr lang="ru-RU" sz="5400" dirty="0">
              <a:latin typeface="Exo 2 Medium Condense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9499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4" y="2348880"/>
            <a:ext cx="9005198" cy="170319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Exo 2 Medium Condensed" pitchFamily="50" charset="-52"/>
              </a:rPr>
              <a:t>Рабочая память</a:t>
            </a:r>
            <a:endParaRPr lang="ru-RU" sz="5400" dirty="0">
              <a:latin typeface="Exo 2 Medium Condense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248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2348880"/>
            <a:ext cx="3072878" cy="1703190"/>
          </a:xfrm>
        </p:spPr>
        <p:txBody>
          <a:bodyPr>
            <a:noAutofit/>
          </a:bodyPr>
          <a:lstStyle/>
          <a:p>
            <a:pPr algn="l"/>
            <a:r>
              <a:rPr lang="ru-RU" sz="8000" dirty="0" smtClean="0">
                <a:latin typeface="Exo 2 Medium Condensed" pitchFamily="50" charset="-52"/>
              </a:rPr>
              <a:t>1 +</a:t>
            </a:r>
            <a:endParaRPr lang="ru-RU" sz="8000" dirty="0">
              <a:latin typeface="Exo 2 Medium Condense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0029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2348880"/>
            <a:ext cx="3072878" cy="1703190"/>
          </a:xfrm>
        </p:spPr>
        <p:txBody>
          <a:bodyPr>
            <a:noAutofit/>
          </a:bodyPr>
          <a:lstStyle/>
          <a:p>
            <a:pPr algn="l"/>
            <a:r>
              <a:rPr lang="ru-RU" sz="8000" dirty="0" smtClean="0">
                <a:latin typeface="Exo 2 Medium Condensed" pitchFamily="50" charset="-52"/>
              </a:rPr>
              <a:t>1 + 1</a:t>
            </a:r>
            <a:endParaRPr lang="ru-RU" sz="8000" dirty="0">
              <a:latin typeface="Exo 2 Medium Condense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2127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2348880"/>
            <a:ext cx="3072878" cy="1703190"/>
          </a:xfrm>
        </p:spPr>
        <p:txBody>
          <a:bodyPr>
            <a:noAutofit/>
          </a:bodyPr>
          <a:lstStyle/>
          <a:p>
            <a:pPr algn="l"/>
            <a:r>
              <a:rPr lang="ru-RU" sz="8000" dirty="0" smtClean="0">
                <a:latin typeface="Exo 2 Medium Condensed" pitchFamily="50" charset="-52"/>
              </a:rPr>
              <a:t>1 + 1 = 0</a:t>
            </a:r>
            <a:endParaRPr lang="ru-RU" sz="8000" dirty="0">
              <a:latin typeface="Exo 2 Medium Condense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0029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-6518"/>
            <a:ext cx="10364075" cy="6864517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0"/>
            <a:ext cx="5904656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dirty="0" smtClean="0">
                <a:solidFill>
                  <a:schemeClr val="bg1"/>
                </a:solidFill>
                <a:latin typeface="Exo 2 Medium Condensed" pitchFamily="50" charset="-52"/>
              </a:rPr>
              <a:t>Они все мертвы</a:t>
            </a:r>
            <a:endParaRPr lang="ru-RU" sz="5400" dirty="0">
              <a:solidFill>
                <a:schemeClr val="bg1"/>
              </a:solidFill>
              <a:latin typeface="Exo 2 Medium Condense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1553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11960" y="1484784"/>
            <a:ext cx="432048" cy="43204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979712" y="1484784"/>
            <a:ext cx="432048" cy="43204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52229" y="3248133"/>
            <a:ext cx="432048" cy="43204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32629" y="4272289"/>
            <a:ext cx="432048" cy="43204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5576" y="3649827"/>
            <a:ext cx="432048" cy="43204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491880" y="5094312"/>
            <a:ext cx="432048" cy="43204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392767" y="2780928"/>
            <a:ext cx="432048" cy="43204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020272" y="1052736"/>
            <a:ext cx="432048" cy="43204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020272" y="4941168"/>
            <a:ext cx="432048" cy="43204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35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588224" y="3245104"/>
            <a:ext cx="432048" cy="43204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16823" y="2204864"/>
            <a:ext cx="432048" cy="43204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220072" y="1815287"/>
            <a:ext cx="432048" cy="43204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513326" y="4102702"/>
            <a:ext cx="432048" cy="43204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220072" y="2813056"/>
            <a:ext cx="432048" cy="43204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963828" y="3007416"/>
            <a:ext cx="432048" cy="43204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987824" y="4509120"/>
            <a:ext cx="432048" cy="43204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5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436096" y="3672409"/>
            <a:ext cx="432048" cy="43204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216823" y="2560978"/>
            <a:ext cx="432048" cy="43204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04048" y="2420888"/>
            <a:ext cx="432048" cy="43204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923928" y="3461128"/>
            <a:ext cx="432048" cy="43204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216823" y="4514780"/>
            <a:ext cx="432048" cy="43204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97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048526" cy="125449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Exo 2 Medium Condensed" pitchFamily="50" charset="-52"/>
              </a:rPr>
              <a:t>Дружба</a:t>
            </a:r>
            <a:endParaRPr lang="ru-RU" sz="6600" dirty="0">
              <a:latin typeface="Exo 2 Medium Condense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9687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20" y="-3065"/>
            <a:ext cx="10352920" cy="6891163"/>
          </a:xfrm>
        </p:spPr>
      </p:pic>
    </p:spTree>
    <p:extLst>
      <p:ext uri="{BB962C8B-B14F-4D97-AF65-F5344CB8AC3E}">
        <p14:creationId xmlns:p14="http://schemas.microsoft.com/office/powerpoint/2010/main" val="38930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420" y="-3065"/>
            <a:ext cx="10352920" cy="6891163"/>
          </a:xfrm>
        </p:spPr>
      </p:pic>
    </p:spTree>
    <p:extLst>
      <p:ext uri="{BB962C8B-B14F-4D97-AF65-F5344CB8AC3E}">
        <p14:creationId xmlns:p14="http://schemas.microsoft.com/office/powerpoint/2010/main" val="19067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7" y="2074364"/>
            <a:ext cx="2736306" cy="2736306"/>
          </a:xfrm>
        </p:spPr>
      </p:pic>
    </p:spTree>
    <p:extLst>
      <p:ext uri="{BB962C8B-B14F-4D97-AF65-F5344CB8AC3E}">
        <p14:creationId xmlns:p14="http://schemas.microsoft.com/office/powerpoint/2010/main" val="9526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-15761"/>
            <a:ext cx="10433044" cy="6863844"/>
          </a:xfrm>
        </p:spPr>
      </p:pic>
    </p:spTree>
    <p:extLst>
      <p:ext uri="{BB962C8B-B14F-4D97-AF65-F5344CB8AC3E}">
        <p14:creationId xmlns:p14="http://schemas.microsoft.com/office/powerpoint/2010/main" val="409659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048526" cy="1254490"/>
          </a:xfrm>
        </p:spPr>
        <p:txBody>
          <a:bodyPr>
            <a:noAutofit/>
          </a:bodyPr>
          <a:lstStyle/>
          <a:p>
            <a:r>
              <a:rPr lang="ru-RU" sz="6600" dirty="0" err="1" smtClean="0">
                <a:latin typeface="Exo 2 Medium Condensed" pitchFamily="50" charset="-52"/>
              </a:rPr>
              <a:t>Отрепетированность</a:t>
            </a:r>
            <a:endParaRPr lang="ru-RU" sz="6600" dirty="0">
              <a:latin typeface="Exo 2 Medium Condense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5697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21" y="-3065"/>
            <a:ext cx="5662037" cy="6891163"/>
          </a:xfrm>
        </p:spPr>
      </p:pic>
    </p:spTree>
    <p:extLst>
      <p:ext uri="{BB962C8B-B14F-4D97-AF65-F5344CB8AC3E}">
        <p14:creationId xmlns:p14="http://schemas.microsoft.com/office/powerpoint/2010/main" val="328117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-4622"/>
            <a:ext cx="10364075" cy="6860725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0"/>
            <a:ext cx="5904656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5400" dirty="0" smtClean="0">
                <a:solidFill>
                  <a:schemeClr val="bg1"/>
                </a:solidFill>
                <a:latin typeface="Exo 2 Medium Condensed" pitchFamily="50" charset="-52"/>
              </a:rPr>
              <a:t>… ну, почти</a:t>
            </a:r>
            <a:endParaRPr lang="ru-RU" sz="5400" dirty="0">
              <a:solidFill>
                <a:schemeClr val="bg1"/>
              </a:solidFill>
              <a:latin typeface="Exo 2 Medium Condense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259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76672"/>
            <a:ext cx="9634806" cy="5931688"/>
          </a:xfrm>
        </p:spPr>
      </p:pic>
    </p:spTree>
    <p:extLst>
      <p:ext uri="{BB962C8B-B14F-4D97-AF65-F5344CB8AC3E}">
        <p14:creationId xmlns:p14="http://schemas.microsoft.com/office/powerpoint/2010/main" val="7461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048526" cy="125449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Exo 2 Medium Condensed" pitchFamily="50" charset="-52"/>
              </a:rPr>
              <a:t>Дизайн</a:t>
            </a:r>
            <a:endParaRPr lang="ru-RU" sz="6600" dirty="0">
              <a:latin typeface="Exo 2 Medium Condense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654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6FF3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048526" cy="1254490"/>
          </a:xfrm>
        </p:spPr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FF00"/>
                </a:solidFill>
                <a:latin typeface="Exo 2 Medium Condensed" pitchFamily="50" charset="-52"/>
              </a:rPr>
              <a:t>Плохой дизайн</a:t>
            </a:r>
            <a:endParaRPr lang="ru-RU" sz="6600" dirty="0">
              <a:solidFill>
                <a:srgbClr val="FFFF00"/>
              </a:solidFill>
              <a:latin typeface="Exo 2 Medium Condense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8237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048526" cy="125449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Exo 2 Medium Condensed" pitchFamily="50" charset="-52"/>
              </a:rPr>
              <a:t>15</a:t>
            </a:r>
            <a:r>
              <a:rPr lang="en-US" sz="6600" dirty="0" smtClean="0">
                <a:latin typeface="Exo 2 Medium Condensed" pitchFamily="50" charset="-52"/>
              </a:rPr>
              <a:t>/48</a:t>
            </a:r>
            <a:endParaRPr lang="ru-RU" sz="6600" dirty="0">
              <a:latin typeface="Exo 2 Medium Condense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2934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048526" cy="125449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Exo 2 Medium Condensed" pitchFamily="50" charset="-52"/>
              </a:rPr>
              <a:t>Анимации</a:t>
            </a:r>
            <a:endParaRPr lang="ru-RU" sz="6600" dirty="0">
              <a:latin typeface="Exo 2 Medium Condense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3137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048526" cy="125449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Exo 2 Medium Condensed" pitchFamily="50" charset="-52"/>
              </a:rPr>
              <a:t>Анимации</a:t>
            </a:r>
            <a:endParaRPr lang="ru-RU" sz="6600" dirty="0">
              <a:latin typeface="Exo 2 Medium Condensed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9728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535" y="0"/>
            <a:ext cx="127590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5222" y="0"/>
            <a:ext cx="9149222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0"/>
            <a:ext cx="6048672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27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048526" cy="1254490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Exo 2 Medium Condensed" pitchFamily="50" charset="-52"/>
              </a:rPr>
              <a:t>Спасибо за внимание</a:t>
            </a:r>
            <a:endParaRPr lang="ru-RU" sz="6600" dirty="0">
              <a:latin typeface="Exo 2 Medium Condensed" pitchFamily="50" charset="-52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691680" y="3068960"/>
            <a:ext cx="5400600" cy="86409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1691680" y="3068960"/>
            <a:ext cx="5400600" cy="9361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64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4" y="0"/>
            <a:ext cx="9005198" cy="170319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Exo 2 Medium Condensed" pitchFamily="50" charset="-52"/>
              </a:rPr>
              <a:t>Замкнутый круг</a:t>
            </a:r>
            <a:endParaRPr lang="ru-RU" sz="5400" dirty="0">
              <a:latin typeface="Exo 2 Medium Condensed" pitchFamily="50" charset="-5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051" y="2348880"/>
            <a:ext cx="3498133" cy="3355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94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897" y="-4622"/>
            <a:ext cx="9522425" cy="7119979"/>
          </a:xfrm>
        </p:spPr>
      </p:pic>
    </p:spTree>
    <p:extLst>
      <p:ext uri="{BB962C8B-B14F-4D97-AF65-F5344CB8AC3E}">
        <p14:creationId xmlns:p14="http://schemas.microsoft.com/office/powerpoint/2010/main" val="21917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4622"/>
            <a:ext cx="8566605" cy="6862622"/>
          </a:xfrm>
        </p:spPr>
      </p:pic>
    </p:spTree>
    <p:extLst>
      <p:ext uri="{BB962C8B-B14F-4D97-AF65-F5344CB8AC3E}">
        <p14:creationId xmlns:p14="http://schemas.microsoft.com/office/powerpoint/2010/main" val="3059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6007"/>
            <a:ext cx="8566605" cy="6621364"/>
          </a:xfrm>
        </p:spPr>
      </p:pic>
    </p:spTree>
    <p:extLst>
      <p:ext uri="{BB962C8B-B14F-4D97-AF65-F5344CB8AC3E}">
        <p14:creationId xmlns:p14="http://schemas.microsoft.com/office/powerpoint/2010/main" val="243155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125</Words>
  <Application>Microsoft Office PowerPoint</Application>
  <PresentationFormat>Экран (4:3)</PresentationFormat>
  <Paragraphs>64</Paragraphs>
  <Slides>58</Slides>
  <Notes>25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В мире больше 300 миллионов пользователей PowerPoint*</vt:lpstr>
      <vt:lpstr>Половина из них — невыносима*</vt:lpstr>
      <vt:lpstr>Сотни людей убивают других</vt:lpstr>
      <vt:lpstr>Презентация PowerPoint</vt:lpstr>
      <vt:lpstr>Презентация PowerPoint</vt:lpstr>
      <vt:lpstr>Замкнутый круг</vt:lpstr>
      <vt:lpstr>Презентация PowerPoint</vt:lpstr>
      <vt:lpstr>Презентация PowerPoint</vt:lpstr>
      <vt:lpstr>Презентация PowerPoint</vt:lpstr>
      <vt:lpstr>Презентация PowerPoint</vt:lpstr>
      <vt:lpstr>Практические советы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Be personal</vt:lpstr>
      <vt:lpstr>Презентация PowerPoint</vt:lpstr>
      <vt:lpstr>Презентация PowerPoint</vt:lpstr>
      <vt:lpstr>Be fun and serious </vt:lpstr>
      <vt:lpstr>Презентация PowerPoint</vt:lpstr>
      <vt:lpstr>Содержание Структура Простота Отрепетированность Дизайн</vt:lpstr>
      <vt:lpstr>Содержание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</vt:lpstr>
      <vt:lpstr>Структура</vt:lpstr>
      <vt:lpstr>Простота</vt:lpstr>
      <vt:lpstr>Всё должно быть сделано настолько просто, насколько это возможно, но не проще</vt:lpstr>
      <vt:lpstr>Одна мысль на слайд</vt:lpstr>
      <vt:lpstr>Рабочая память</vt:lpstr>
      <vt:lpstr>1 +</vt:lpstr>
      <vt:lpstr>1 + 1</vt:lpstr>
      <vt:lpstr>1 + 1 = 0</vt:lpstr>
      <vt:lpstr>Презентация PowerPoint</vt:lpstr>
      <vt:lpstr>Презентация PowerPoint</vt:lpstr>
      <vt:lpstr>Презентация PowerPoint</vt:lpstr>
      <vt:lpstr>Дружба</vt:lpstr>
      <vt:lpstr>Презентация PowerPoint</vt:lpstr>
      <vt:lpstr>Презентация PowerPoint</vt:lpstr>
      <vt:lpstr>Презентация PowerPoint</vt:lpstr>
      <vt:lpstr>Презентация PowerPoint</vt:lpstr>
      <vt:lpstr>Отрепетированность</vt:lpstr>
      <vt:lpstr>Презентация PowerPoint</vt:lpstr>
      <vt:lpstr>Презентация PowerPoint</vt:lpstr>
      <vt:lpstr>Дизайн</vt:lpstr>
      <vt:lpstr>Плохой дизайн</vt:lpstr>
      <vt:lpstr>15/48</vt:lpstr>
      <vt:lpstr>Анимации</vt:lpstr>
      <vt:lpstr>Анимации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Гейн</dc:creator>
  <cp:lastModifiedBy>Андрей Гейн</cp:lastModifiedBy>
  <cp:revision>13</cp:revision>
  <dcterms:created xsi:type="dcterms:W3CDTF">2015-08-11T08:14:25Z</dcterms:created>
  <dcterms:modified xsi:type="dcterms:W3CDTF">2015-08-11T10:41:20Z</dcterms:modified>
</cp:coreProperties>
</file>